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fa351ad4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fa351ad4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fa351ad4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fa351ad4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a351ad4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fa351ad4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fa351ad4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fa351ad4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fa351ad4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fa351ad4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fa351ad4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fa351ad4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a351ad4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a351ad4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a351ad4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fa351ad4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a351ad4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fa351ad4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fa351ad4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fa351ad4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fa351ad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fa351ad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a351ad4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fa351ad4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fa351ad4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fa351ad4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fa351ad4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fa351ad4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fa351ad4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fa351ad4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fa351a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fa351a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fa351ad4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fa351ad4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fa351ad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fa351ad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fa351ad4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fa351ad4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fa351ad4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fa351ad4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fa351ad4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fa351ad4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fa351ad4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fa351ad4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one variable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57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7025"/>
            <a:ext cx="8839198" cy="447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450" y="787300"/>
            <a:ext cx="7389152" cy="4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13" y="599275"/>
            <a:ext cx="7897175" cy="42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50" y="163025"/>
            <a:ext cx="8839200" cy="4817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4294967295" type="ctrTitle"/>
          </p:nvPr>
        </p:nvSpPr>
        <p:spPr>
          <a:xfrm>
            <a:off x="727950" y="23850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Linear Regression</a:t>
            </a:r>
            <a:endParaRPr sz="3300"/>
          </a:p>
        </p:txBody>
      </p:sp>
      <p:sp>
        <p:nvSpPr>
          <p:cNvPr id="173" name="Google Shape;173;p28"/>
          <p:cNvSpPr txBox="1"/>
          <p:nvPr>
            <p:ph idx="4294967295" type="subTitle"/>
          </p:nvPr>
        </p:nvSpPr>
        <p:spPr>
          <a:xfrm>
            <a:off x="727952" y="30412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/>
              <a:t>In multi variable dataset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250" y="735375"/>
            <a:ext cx="42195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00" y="528400"/>
            <a:ext cx="8319798" cy="45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7950"/>
            <a:ext cx="8839202" cy="2281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75" y="143450"/>
            <a:ext cx="180143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438" y="219650"/>
            <a:ext cx="26570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1525"/>
            <a:ext cx="8839198" cy="29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478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5" y="449750"/>
            <a:ext cx="8188152" cy="454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663" y="794275"/>
            <a:ext cx="7360674" cy="39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30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39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350" y="197225"/>
            <a:ext cx="631502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1837750" y="3910850"/>
            <a:ext cx="1748100" cy="11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6835600" y="3866025"/>
            <a:ext cx="1860300" cy="117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1837750" y="4103900"/>
            <a:ext cx="174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Years Experience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891700" y="4242500"/>
            <a:ext cx="17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Salary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" y="152400"/>
            <a:ext cx="844189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481850" y="78450"/>
            <a:ext cx="8426700" cy="277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2050700" y="795600"/>
            <a:ext cx="3081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latin typeface="Lato"/>
                <a:ea typeface="Lato"/>
                <a:cs typeface="Lato"/>
                <a:sym typeface="Lato"/>
              </a:rPr>
              <a:t>Hypothesis</a:t>
            </a:r>
            <a:r>
              <a:rPr lang="en-GB" sz="3700">
                <a:latin typeface="Lato"/>
                <a:ea typeface="Lato"/>
                <a:cs typeface="Lato"/>
                <a:sym typeface="Lato"/>
              </a:rPr>
              <a:t> ??</a:t>
            </a:r>
            <a:endParaRPr sz="3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997" y="783013"/>
            <a:ext cx="5594550" cy="35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75" y="2819475"/>
            <a:ext cx="2289925" cy="114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25" y="1620375"/>
            <a:ext cx="8839198" cy="224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63" y="152400"/>
            <a:ext cx="86498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